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6C6B-26C4-4BB8-86BA-AA2187690D31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F611-EE20-467F-BB5F-66B15A5A4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6C6B-26C4-4BB8-86BA-AA2187690D31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F611-EE20-467F-BB5F-66B15A5A4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6C6B-26C4-4BB8-86BA-AA2187690D31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F611-EE20-467F-BB5F-66B15A5A4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6C6B-26C4-4BB8-86BA-AA2187690D31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F611-EE20-467F-BB5F-66B15A5A4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6C6B-26C4-4BB8-86BA-AA2187690D31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F611-EE20-467F-BB5F-66B15A5A4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6C6B-26C4-4BB8-86BA-AA2187690D31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F611-EE20-467F-BB5F-66B15A5A4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6C6B-26C4-4BB8-86BA-AA2187690D31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F611-EE20-467F-BB5F-66B15A5A4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6C6B-26C4-4BB8-86BA-AA2187690D31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F611-EE20-467F-BB5F-66B15A5A4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6C6B-26C4-4BB8-86BA-AA2187690D31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F611-EE20-467F-BB5F-66B15A5A4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6C6B-26C4-4BB8-86BA-AA2187690D31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F611-EE20-467F-BB5F-66B15A5A4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6C6B-26C4-4BB8-86BA-AA2187690D31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F611-EE20-467F-BB5F-66B15A5A4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E6C6B-26C4-4BB8-86BA-AA2187690D31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1F611-EE20-467F-BB5F-66B15A5A4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bìa sách access đẹ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1054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0" y="1905000"/>
            <a:ext cx="3200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WELCOME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      TO</a:t>
            </a:r>
          </a:p>
          <a:p>
            <a:r>
              <a:rPr lang="en-US" sz="4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ACCESS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  GRADE 8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Student’s Book</a:t>
            </a:r>
            <a:endParaRPr lang="en-US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8800" y="3810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Week 7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AVTC K8 Unit 1B 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8600"/>
            <a:ext cx="9144000" cy="7086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5800" y="3810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Week 7</a:t>
            </a: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54102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công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nhiều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rủi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ro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nguy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hiểm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en-US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AVTC K8 Unit 1B 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cxnSp>
        <p:nvCxnSpPr>
          <p:cNvPr id="4" name="Straight Arrow Connector 3"/>
          <p:cNvCxnSpPr/>
          <p:nvPr/>
        </p:nvCxnSpPr>
        <p:spPr>
          <a:xfrm>
            <a:off x="9906000" y="6096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657600" y="2971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3276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3200" y="4114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5600" y="4876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6096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2800" y="6096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57150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4876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4114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0" y="3048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8600" y="3124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cashier</a:t>
            </a:r>
            <a:endParaRPr lang="en-US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91400" y="33528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doctor</a:t>
            </a:r>
            <a:endParaRPr lang="en-US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153400" y="42672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763000" y="3733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96200" y="4114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driver</a:t>
            </a:r>
            <a:endParaRPr lang="en-US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91400" y="4953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actress</a:t>
            </a:r>
            <a:endParaRPr lang="en-US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81800" y="60960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lawyer</a:t>
            </a:r>
            <a:endParaRPr lang="en-US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29000" y="63347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waiter</a:t>
            </a:r>
            <a:endParaRPr lang="en-US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8200" y="6019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firefighter</a:t>
            </a:r>
            <a:endParaRPr lang="en-US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49530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Football player</a:t>
            </a:r>
            <a:endParaRPr lang="en-US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66800" y="4114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Journalist</a:t>
            </a:r>
            <a:endParaRPr lang="en-US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4000" y="3276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student</a:t>
            </a:r>
            <a:endParaRPr lang="en-US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AVTC K8 Unit 1B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76800" cy="7010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953000" y="302359"/>
            <a:ext cx="4191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New words:</a:t>
            </a:r>
          </a:p>
          <a:p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*bomb (n):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eapon that explodes and damages a large area.</a:t>
            </a:r>
          </a:p>
          <a:p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*hurricane (n):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very strong wind, storm with rain, thunder, and lightning.</a:t>
            </a:r>
          </a:p>
          <a:p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*proud (of) (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adj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feeling pleased about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good you have done.</a:t>
            </a:r>
          </a:p>
          <a:p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*rocket (n):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weapon that explodes.</a:t>
            </a:r>
          </a:p>
          <a:p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*brave (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adj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showing no fear.</a:t>
            </a:r>
          </a:p>
          <a:p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*talented (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adj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very good at do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*travel (v):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to go from one place to another.</a:t>
            </a:r>
          </a:p>
          <a:p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*Look for (v):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to search, try to find.</a:t>
            </a:r>
          </a:p>
          <a:p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*patient (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adj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):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calm and not getting annoyed.</a:t>
            </a:r>
          </a:p>
          <a:p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*excitement (n):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happiness.</a:t>
            </a:r>
          </a:p>
          <a:p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*dangerous (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adj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risky, unsafe</a:t>
            </a:r>
          </a:p>
          <a:p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AVTC K8 Unit 1B 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91200" y="6858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excitement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8200" y="990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look for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18288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hurricanes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15200" y="18288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brave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0" y="21336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travel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29718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bombs and rockets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33528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dangerous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0400" y="43434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talented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7000" y="49530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patient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1200" y="54102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proud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AVTC K8 Unit 1B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953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953000" y="152400"/>
            <a:ext cx="4191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Notes:</a:t>
            </a:r>
          </a:p>
          <a:p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**Jonathan </a:t>
            </a:r>
            <a:r>
              <a:rPr lang="en-US" sz="2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Alpeyrie</a:t>
            </a:r>
            <a:endParaRPr lang="en-US" sz="2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/>
              <a:buChar char="à"/>
            </a:pP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War photographer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=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sb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who takes photos of a war zone. (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Nhiếp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ảnh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gia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chuyên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chụp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hình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ở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các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vùng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có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chiến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tranh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/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phóng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viên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chiến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trường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.)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**Joel </a:t>
            </a:r>
            <a:r>
              <a:rPr lang="en-US" sz="2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Sartore</a:t>
            </a: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Wildlife photographer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=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sb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who takes photos of animals and plants in the wild. (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Nhiếp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ảnh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gia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chuyên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chụp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hình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về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động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vật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và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cây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cối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hoang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dã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)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**Warren </a:t>
            </a:r>
            <a:r>
              <a:rPr lang="en-US" sz="2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Faidley</a:t>
            </a: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Storm chaser 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=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sb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who follows storms in order to photograph them. (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Người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săn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bão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/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chuyên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chụp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hình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những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cơn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bão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)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Hình nền GADT 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8600" y="19050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Answer: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1/ What does 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Jonathan </a:t>
            </a:r>
            <a:r>
              <a:rPr lang="en-US" sz="3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Alpeyrie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Joel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Sartore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Warren </a:t>
            </a:r>
            <a:r>
              <a:rPr lang="en-US" sz="32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Faidley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do?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2/ Tell some things they do.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325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17</cp:revision>
  <dcterms:created xsi:type="dcterms:W3CDTF">2021-10-11T12:20:21Z</dcterms:created>
  <dcterms:modified xsi:type="dcterms:W3CDTF">2021-10-12T12:23:02Z</dcterms:modified>
</cp:coreProperties>
</file>